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5650" cy="102393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583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49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917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11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116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304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72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2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588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20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67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6434-C3D0-4CB1-9127-0531719F84D3}" type="datetimeFigureOut">
              <a:rPr lang="hr-HR" smtClean="0"/>
              <a:t>5.5.2015.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1508E-D5E2-4D7D-993C-5B7EF90DD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50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835" y="188640"/>
            <a:ext cx="3168353" cy="237626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19486" y="3356991"/>
            <a:ext cx="34256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0" smtClean="0">
                <a:solidFill>
                  <a:prstClr val="black"/>
                </a:solidFill>
              </a:rPr>
              <a:t>Za prijave i informacije kontaktirajte</a:t>
            </a: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voditeljicu škole:</a:t>
            </a: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Jadranka </a:t>
            </a:r>
            <a:r>
              <a:rPr lang="hr-HR" dirty="0">
                <a:solidFill>
                  <a:prstClr val="black"/>
                </a:solidFill>
              </a:rPr>
              <a:t>Luca-Mrđen, </a:t>
            </a:r>
            <a:r>
              <a:rPr lang="hr-HR" dirty="0" smtClean="0">
                <a:solidFill>
                  <a:prstClr val="black"/>
                </a:solidFill>
              </a:rPr>
              <a:t>dipl.defektolog </a:t>
            </a:r>
          </a:p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telefon: 099 320 2826</a:t>
            </a: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/>
            <a:r>
              <a:rPr lang="hr-HR" dirty="0" smtClean="0">
                <a:solidFill>
                  <a:prstClr val="black"/>
                </a:solidFill>
              </a:rPr>
              <a:t>e mail: jadranka.luca@sos-dsh.hr</a:t>
            </a:r>
          </a:p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 smtClean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  <a:p>
            <a:pPr lvl="0"/>
            <a:endParaRPr lang="hr-HR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4014" y="1124744"/>
            <a:ext cx="46805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DRAGI RODITELJI</a:t>
            </a:r>
          </a:p>
          <a:p>
            <a:endParaRPr lang="hr-HR" dirty="0" smtClean="0"/>
          </a:p>
          <a:p>
            <a:r>
              <a:rPr lang="hr-HR" dirty="0" smtClean="0"/>
              <a:t>U svibnju ove godine odlučili smo organizirati za vas MINI ŠKOLU RODITELJSTVA! </a:t>
            </a:r>
          </a:p>
          <a:p>
            <a:endParaRPr lang="hr-HR" dirty="0"/>
          </a:p>
          <a:p>
            <a:r>
              <a:rPr lang="hr-HR" dirty="0" smtClean="0"/>
              <a:t>Otvorena je za sve koji žele biti uspješniji roditelji i u mogućnosti su doći na četiri susreta.</a:t>
            </a:r>
          </a:p>
          <a:p>
            <a:endParaRPr lang="hr-HR" dirty="0" smtClean="0"/>
          </a:p>
          <a:p>
            <a:r>
              <a:rPr lang="hr-HR" dirty="0" smtClean="0"/>
              <a:t>Datumi/teme: </a:t>
            </a:r>
          </a:p>
          <a:p>
            <a:r>
              <a:rPr lang="hr-HR" dirty="0" smtClean="0"/>
              <a:t>06.05.2015.      Roditeljski stil</a:t>
            </a:r>
          </a:p>
          <a:p>
            <a:r>
              <a:rPr lang="hr-HR" dirty="0" smtClean="0"/>
              <a:t>13.05.2015.      Potrebe i integritet</a:t>
            </a:r>
          </a:p>
          <a:p>
            <a:r>
              <a:rPr lang="hr-HR" dirty="0" smtClean="0"/>
              <a:t>20.05.2015.      Kako komuniciramo</a:t>
            </a:r>
          </a:p>
          <a:p>
            <a:r>
              <a:rPr lang="hr-HR" dirty="0" smtClean="0"/>
              <a:t>27.05.2015.      Roditeljski stres</a:t>
            </a:r>
            <a:endParaRPr lang="hr-HR" dirty="0"/>
          </a:p>
          <a:p>
            <a:endParaRPr lang="hr-HR" dirty="0" smtClean="0"/>
          </a:p>
          <a:p>
            <a:r>
              <a:rPr lang="hr-HR" dirty="0" smtClean="0"/>
              <a:t>Mjesto/vrijeme održavanja:</a:t>
            </a:r>
          </a:p>
          <a:p>
            <a:r>
              <a:rPr lang="hr-HR" dirty="0" smtClean="0"/>
              <a:t>Svaka srijeda u svibnju od 18.00-19.30 u</a:t>
            </a:r>
          </a:p>
          <a:p>
            <a:r>
              <a:rPr lang="hr-HR" dirty="0" smtClean="0"/>
              <a:t>OŠ Mladost, Lekenik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 rot="19685721">
            <a:off x="222775" y="374493"/>
            <a:ext cx="168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Za one roditelje koji žele znati više!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728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95</Words>
  <Application>Microsoft Office PowerPoint</Application>
  <PresentationFormat>Prikaz na zaslonu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Tajnica</cp:lastModifiedBy>
  <cp:revision>12</cp:revision>
  <cp:lastPrinted>2015-04-20T08:41:09Z</cp:lastPrinted>
  <dcterms:created xsi:type="dcterms:W3CDTF">2015-01-19T12:24:32Z</dcterms:created>
  <dcterms:modified xsi:type="dcterms:W3CDTF">2015-05-05T05:17:32Z</dcterms:modified>
</cp:coreProperties>
</file>